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1A194-A5DA-42B2-8901-B2D8E7B753AD}" type="datetimeFigureOut">
              <a:rPr lang="en-US" smtClean="0"/>
              <a:pPr/>
              <a:t>8/2/2010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EFDD3-A9DE-43BF-ADB3-082AD4557826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logs.houstonpress.com/rocks/Jack%20Johnson%20-%20In%20Between%20Dreams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Jack Johnson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Banana Pancakes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Jack Johnson	</a:t>
            </a:r>
            <a:endParaRPr lang="en-GB" dirty="0"/>
          </a:p>
        </p:txBody>
      </p:sp>
      <p:pic>
        <p:nvPicPr>
          <p:cNvPr id="4098" name="Picture 2" descr="http://glennsimmons.files.wordpress.com/2009/11/jack_johnson-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133600"/>
            <a:ext cx="3505200" cy="35052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81000" y="160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Aged 35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259080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Singer/ song writer!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553200" y="152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Film  maker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514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Musician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858000" y="3276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Soft rock/ acoustic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6934200" y="4572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Surfer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6934200" y="5334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Film  maker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81000" y="35814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Sold 4 million albums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46482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famous for his song in curious George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Audience profile</a:t>
            </a:r>
            <a:endParaRPr lang="en-GB" dirty="0"/>
          </a:p>
        </p:txBody>
      </p:sp>
      <p:pic>
        <p:nvPicPr>
          <p:cNvPr id="6146" name="Picture 2" descr="http://media.silive.com/entertainment_impact_tvfilm/photo/jerseyshorejpg-edf74273a053b172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209800"/>
            <a:ext cx="4800600" cy="3200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Camping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2514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Young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3276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Male &amp; Female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3962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Student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4876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 paid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586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Music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7239000" y="182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Cinema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7315200" y="2743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Beach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7162800" y="3429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Party</a:t>
            </a:r>
            <a:endParaRPr lang="en-GB" dirty="0"/>
          </a:p>
        </p:txBody>
      </p:sp>
      <p:sp>
        <p:nvSpPr>
          <p:cNvPr id="15" name="TextBox 14"/>
          <p:cNvSpPr txBox="1"/>
          <p:nvPr/>
        </p:nvSpPr>
        <p:spPr>
          <a:xfrm>
            <a:off x="7467600" y="4191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Outdoor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7239000" y="4953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Friends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0" y="6019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Top shop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55626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Pizza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768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Surfer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5943600" y="5638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 &amp; M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162800" y="61722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Stylish</a:t>
            </a:r>
            <a:endParaRPr lang="en-GB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conventions</a:t>
            </a:r>
            <a:endParaRPr lang="en-GB" dirty="0"/>
          </a:p>
        </p:txBody>
      </p:sp>
      <p:pic>
        <p:nvPicPr>
          <p:cNvPr id="16386" name="Picture 2" descr="http://mediaupdate.files.wordpress.com/2009/09/music-symbol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4762500" cy="4724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8580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Artist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934200" y="2743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Singing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6477000" y="3657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10400" y="4724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Storyline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6400800" y="60960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Dance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3400" y="182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Specia</a:t>
            </a:r>
            <a:r>
              <a:rPr lang="en-US" dirty="0"/>
              <a:t>l</a:t>
            </a:r>
            <a:r>
              <a:rPr lang="en-US" dirty="0" smtClean="0"/>
              <a:t> effects</a:t>
            </a:r>
            <a:endParaRPr lang="en-GB" dirty="0"/>
          </a:p>
        </p:txBody>
      </p:sp>
      <p:sp>
        <p:nvSpPr>
          <p:cNvPr id="11" name="TextBox 10"/>
          <p:cNvSpPr txBox="1"/>
          <p:nvPr/>
        </p:nvSpPr>
        <p:spPr>
          <a:xfrm>
            <a:off x="838200" y="28194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Animation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228600" y="3733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Stop motion</a:t>
            </a:r>
            <a:endParaRPr lang="en-GB" dirty="0"/>
          </a:p>
        </p:txBody>
      </p:sp>
      <p:sp>
        <p:nvSpPr>
          <p:cNvPr id="13" name="TextBox 12"/>
          <p:cNvSpPr txBox="1"/>
          <p:nvPr/>
        </p:nvSpPr>
        <p:spPr>
          <a:xfrm>
            <a:off x="533400" y="5410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Beach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743200" y="5943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Outdoor</a:t>
            </a:r>
            <a:endParaRPr lang="en-GB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7410" name="Picture 2" descr="http://www.kapoww-t-shirts.com/mousemat-images/large/photos/dreamy-southwold-be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0"/>
            <a:ext cx="4095750" cy="2943225"/>
          </a:xfrm>
          <a:prstGeom prst="rect">
            <a:avLst/>
          </a:prstGeom>
          <a:noFill/>
        </p:spPr>
      </p:pic>
      <p:pic>
        <p:nvPicPr>
          <p:cNvPr id="17414" name="Picture 6" descr="http://www.tournorfolk.co.uk/southwold/SouthwoldBeachHu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295400"/>
            <a:ext cx="4419600" cy="3316122"/>
          </a:xfrm>
          <a:prstGeom prst="rect">
            <a:avLst/>
          </a:prstGeom>
          <a:noFill/>
        </p:spPr>
      </p:pic>
      <p:pic>
        <p:nvPicPr>
          <p:cNvPr id="7" name="Picture 4" descr="http://www.natures-desktop-hd.com/wallpaper-previews/coast/southwold-beach-breaker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8862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Kitchen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8434" name="Picture 2" descr="http://www.audioholics.com/images/kitch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200400"/>
            <a:ext cx="5169218" cy="3429000"/>
          </a:xfrm>
          <a:prstGeom prst="rect">
            <a:avLst/>
          </a:prstGeom>
          <a:noFill/>
        </p:spPr>
      </p:pic>
      <p:pic>
        <p:nvPicPr>
          <p:cNvPr id="18436" name="Picture 4" descr="http://www.faqs.org/photo-dict/photofiles/list/4334/5774teflon_frying_pa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1066800"/>
            <a:ext cx="4572000" cy="3043646"/>
          </a:xfrm>
          <a:prstGeom prst="rect">
            <a:avLst/>
          </a:prstGeom>
          <a:noFill/>
        </p:spPr>
      </p:pic>
      <p:pic>
        <p:nvPicPr>
          <p:cNvPr id="18438" name="Picture 6" descr="http://haysvillelibrary.files.wordpress.com/2009/02/pancake-stac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171950"/>
            <a:ext cx="3583720" cy="2686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9458" name="Picture 2" descr="http://orgs.usd.edu/nmm/PluckedStrings/Guitars/MartinGuitars/10770/10770MartinGuitarPortra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2867025" cy="4762500"/>
          </a:xfrm>
          <a:prstGeom prst="rect">
            <a:avLst/>
          </a:prstGeom>
          <a:noFill/>
        </p:spPr>
      </p:pic>
      <p:pic>
        <p:nvPicPr>
          <p:cNvPr id="19460" name="Picture 4" descr="http://weblog.leidenuniv.nl/media/blogs/76039/invisiblecollege/flip%20flop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AE9E4"/>
              </a:clrFrom>
              <a:clrTo>
                <a:srgbClr val="EAE9E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1600200"/>
            <a:ext cx="2438400" cy="2438400"/>
          </a:xfrm>
          <a:prstGeom prst="rect">
            <a:avLst/>
          </a:prstGeom>
          <a:noFill/>
        </p:spPr>
      </p:pic>
      <p:pic>
        <p:nvPicPr>
          <p:cNvPr id="19462" name="Picture 6" descr="http://www.coolmags.net/cuisines/wp-content/uploads/2009/07/eggs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67000" y="5029200"/>
            <a:ext cx="2745946" cy="1828800"/>
          </a:xfrm>
          <a:prstGeom prst="rect">
            <a:avLst/>
          </a:prstGeom>
          <a:noFill/>
        </p:spPr>
      </p:pic>
      <p:pic>
        <p:nvPicPr>
          <p:cNvPr id="19464" name="Picture 8" descr="http://www.classichousewife.com/wp-content/uploads/2009/04/flou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2180" y="4191000"/>
            <a:ext cx="2467970" cy="2667000"/>
          </a:xfrm>
          <a:prstGeom prst="rect">
            <a:avLst/>
          </a:prstGeom>
          <a:noFill/>
        </p:spPr>
      </p:pic>
      <p:pic>
        <p:nvPicPr>
          <p:cNvPr id="19466" name="Picture 10" descr="http://www.chicagoreader.com/images/blogimages/2010/01/13/1263409299-milk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76800" y="4295775"/>
            <a:ext cx="1871288" cy="2562225"/>
          </a:xfrm>
          <a:prstGeom prst="rect">
            <a:avLst/>
          </a:prstGeom>
          <a:noFill/>
        </p:spPr>
      </p:pic>
      <p:pic>
        <p:nvPicPr>
          <p:cNvPr id="19468" name="Picture 12" descr="http://www.onthemovearoundeurope.org/2005/fashion/hungary/images%20-%20fashion/beachwear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19400" y="1600200"/>
            <a:ext cx="1838733" cy="2851015"/>
          </a:xfrm>
          <a:prstGeom prst="rect">
            <a:avLst/>
          </a:prstGeom>
          <a:noFill/>
        </p:spPr>
      </p:pic>
      <p:pic>
        <p:nvPicPr>
          <p:cNvPr id="19470" name="Picture 14" descr="http://www.clubhats.com/images/LadiesHats/WomensStrawHat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0"/>
            <a:ext cx="2766164" cy="201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482" name="Picture 2" descr="http://www.topacousticsongs.com/wp-content/uploads/2009/11/jack-john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95400"/>
            <a:ext cx="4825532" cy="486727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2765C84B483E44A2AEC85CBDF8AE8E" ma:contentTypeVersion="0" ma:contentTypeDescription="Create a new document." ma:contentTypeScope="" ma:versionID="0bf4afecec0dc49bc9d0f227b9e768cb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25D84CD6-579E-4062-8781-F332F5EC49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7C4517-2EB8-4F78-BE27-9D0F7E18A0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78</Words>
  <Application>Microsoft Office PowerPoint</Application>
  <PresentationFormat>On-screen Show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Jack Johnson </vt:lpstr>
      <vt:lpstr>   Jack Johnson </vt:lpstr>
      <vt:lpstr>Audience profile</vt:lpstr>
      <vt:lpstr>Video conventions</vt:lpstr>
      <vt:lpstr>Setting</vt:lpstr>
      <vt:lpstr>Kitchen</vt:lpstr>
      <vt:lpstr>Props</vt:lpstr>
      <vt:lpstr>Actors</vt:lpstr>
    </vt:vector>
  </TitlesOfParts>
  <Company>Bungay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Jack Johnson </dc:title>
  <dc:creator>Student</dc:creator>
  <cp:lastModifiedBy>e.beese</cp:lastModifiedBy>
  <cp:revision>4</cp:revision>
  <dcterms:created xsi:type="dcterms:W3CDTF">2010-07-07T08:42:13Z</dcterms:created>
  <dcterms:modified xsi:type="dcterms:W3CDTF">2010-08-02T17:24:04Z</dcterms:modified>
  <cp:contentType>Document</cp:contentTyp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0x010100E72765C84B483E44A2AEC85CBDF8AE8E</vt:lpwstr>
  </property>
</Properties>
</file>